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324"/>
    <a:srgbClr val="FFFF66"/>
    <a:srgbClr val="8EB4E3"/>
    <a:srgbClr val="FCC460"/>
    <a:srgbClr val="DDAA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76" d="100"/>
          <a:sy n="76" d="100"/>
        </p:scale>
        <p:origin x="13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1872861F-C732-43B2-B226-FC6C00ED6BCE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5DB070BF-004B-4A2A-84B5-3581C2A20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23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A0E7F-822C-4063-BC4E-5BC987222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4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265-A282-44F4-A337-171E42D5D6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46C-1C34-4D6E-8E3E-20ECE2D59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265-A282-44F4-A337-171E42D5D6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46C-1C34-4D6E-8E3E-20ECE2D59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265-A282-44F4-A337-171E42D5D6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46C-1C34-4D6E-8E3E-20ECE2D59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5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265-A282-44F4-A337-171E42D5D6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46C-1C34-4D6E-8E3E-20ECE2D59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6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265-A282-44F4-A337-171E42D5D6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46C-1C34-4D6E-8E3E-20ECE2D59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1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265-A282-44F4-A337-171E42D5D6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46C-1C34-4D6E-8E3E-20ECE2D59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9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265-A282-44F4-A337-171E42D5D6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46C-1C34-4D6E-8E3E-20ECE2D59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6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265-A282-44F4-A337-171E42D5D6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46C-1C34-4D6E-8E3E-20ECE2D59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2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265-A282-44F4-A337-171E42D5D6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46C-1C34-4D6E-8E3E-20ECE2D59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7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265-A282-44F4-A337-171E42D5D6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46C-1C34-4D6E-8E3E-20ECE2D59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4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265-A282-44F4-A337-171E42D5D6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46C-1C34-4D6E-8E3E-20ECE2D59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4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23265-A282-44F4-A337-171E42D5D62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3746C-1C34-4D6E-8E3E-20ECE2D59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0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  <a:alpha val="58000"/>
              </a:schemeClr>
            </a:gs>
            <a:gs pos="9000">
              <a:schemeClr val="accent1">
                <a:lumMod val="5000"/>
                <a:lumOff val="95000"/>
              </a:schemeClr>
            </a:gs>
            <a:gs pos="2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30000"/>
                <a:lumOff val="70000"/>
              </a:scheme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8451" y="1232251"/>
            <a:ext cx="1828800" cy="74894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Donna Silver, CIP</a:t>
            </a:r>
          </a:p>
          <a:p>
            <a:pPr algn="ctr"/>
            <a:r>
              <a:rPr lang="en-US" sz="1000" dirty="0"/>
              <a:t>RPO Director </a:t>
            </a:r>
          </a:p>
          <a:p>
            <a:pPr algn="ctr"/>
            <a:r>
              <a:rPr lang="en-US" sz="1000" dirty="0"/>
              <a:t>(Classified Executive)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03628" y="3521372"/>
            <a:ext cx="1689754" cy="65415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Karen Crain</a:t>
            </a:r>
          </a:p>
          <a:p>
            <a:pPr algn="ctr"/>
            <a:r>
              <a:rPr lang="en-US" sz="1050" dirty="0"/>
              <a:t>IRB Regulatory Analyst 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(Admin Analyst/Planner)</a:t>
            </a:r>
          </a:p>
        </p:txBody>
      </p:sp>
      <p:cxnSp>
        <p:nvCxnSpPr>
          <p:cNvPr id="89" name="Straight Connector 88"/>
          <p:cNvCxnSpPr>
            <a:cxnSpLocks/>
          </p:cNvCxnSpPr>
          <p:nvPr/>
        </p:nvCxnSpPr>
        <p:spPr>
          <a:xfrm flipH="1">
            <a:off x="2253004" y="2321941"/>
            <a:ext cx="4667287" cy="0"/>
          </a:xfrm>
          <a:prstGeom prst="lin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21" name="Straight Connector 120"/>
          <p:cNvCxnSpPr>
            <a:cxnSpLocks/>
            <a:endCxn id="102" idx="0"/>
          </p:cNvCxnSpPr>
          <p:nvPr/>
        </p:nvCxnSpPr>
        <p:spPr>
          <a:xfrm>
            <a:off x="2253004" y="2336652"/>
            <a:ext cx="0" cy="135043"/>
          </a:xfrm>
          <a:prstGeom prst="lin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86" name="Rectangle 85"/>
          <p:cNvSpPr/>
          <p:nvPr/>
        </p:nvSpPr>
        <p:spPr>
          <a:xfrm>
            <a:off x="1398592" y="4214872"/>
            <a:ext cx="1702715" cy="67051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/>
              <a:t>Coralee</a:t>
            </a:r>
            <a:r>
              <a:rPr lang="en-US" sz="1050" dirty="0"/>
              <a:t> </a:t>
            </a:r>
            <a:r>
              <a:rPr lang="en-US" sz="1050" dirty="0" err="1"/>
              <a:t>Tye</a:t>
            </a:r>
            <a:endParaRPr lang="en-US" sz="1050" dirty="0"/>
          </a:p>
          <a:p>
            <a:pPr algn="ctr"/>
            <a:r>
              <a:rPr lang="en-US" sz="1050" dirty="0"/>
              <a:t>IRB Regulatory Analyst </a:t>
            </a:r>
          </a:p>
          <a:p>
            <a:pPr algn="ctr"/>
            <a:r>
              <a:rPr lang="en-US" sz="1050" dirty="0"/>
              <a:t>(Admin Analyst/Planner)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083885" y="4464098"/>
            <a:ext cx="1679258" cy="78771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Linda Mei</a:t>
            </a:r>
          </a:p>
          <a:p>
            <a:pPr algn="ctr"/>
            <a:r>
              <a:rPr lang="en-US" sz="1050" dirty="0"/>
              <a:t>IACUC/IBC/CSC Regulatory Analyst</a:t>
            </a:r>
          </a:p>
          <a:p>
            <a:pPr algn="ctr"/>
            <a:r>
              <a:rPr lang="en-US" sz="1050" dirty="0"/>
              <a:t> </a:t>
            </a:r>
            <a:r>
              <a:rPr lang="en-US" sz="1050" dirty="0">
                <a:solidFill>
                  <a:schemeClr val="bg1"/>
                </a:solidFill>
              </a:rPr>
              <a:t>(Admin Analyst/Planner) 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398595" y="4916552"/>
            <a:ext cx="1694787" cy="67051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Diana Naser</a:t>
            </a:r>
          </a:p>
          <a:p>
            <a:pPr algn="ctr"/>
            <a:r>
              <a:rPr lang="en-US" sz="1050" dirty="0"/>
              <a:t>IRB Regulatory Analyst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(Admin Analyst/Planner)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066455" y="2456261"/>
            <a:ext cx="1679258" cy="10417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Aubrie Clas</a:t>
            </a:r>
          </a:p>
          <a:p>
            <a:pPr algn="ctr"/>
            <a:r>
              <a:rPr lang="en-US" sz="1050" dirty="0"/>
              <a:t>IACUC/IBC Director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(Admin Service Manager)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405990" y="5636497"/>
            <a:ext cx="1679258" cy="6676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Jennifer Ather</a:t>
            </a:r>
          </a:p>
          <a:p>
            <a:pPr algn="ctr"/>
            <a:r>
              <a:rPr lang="en-US" sz="1050" dirty="0"/>
              <a:t>IRB Regulatory Analyst </a:t>
            </a:r>
          </a:p>
          <a:p>
            <a:pPr algn="ctr"/>
            <a:r>
              <a:rPr lang="en-US" sz="1050" dirty="0"/>
              <a:t> </a:t>
            </a:r>
            <a:r>
              <a:rPr lang="en-US" sz="1050" dirty="0">
                <a:solidFill>
                  <a:schemeClr val="bg1"/>
                </a:solidFill>
              </a:rPr>
              <a:t>(Admin Analyst/Planner)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404700" y="2471695"/>
            <a:ext cx="1696607" cy="102470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Melanie Locher, CIP</a:t>
            </a:r>
          </a:p>
          <a:p>
            <a:pPr algn="ctr"/>
            <a:r>
              <a:rPr lang="en-US" sz="1050" dirty="0"/>
              <a:t>IRB Director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(Admin Service Manager)</a:t>
            </a:r>
            <a:endParaRPr lang="en-US" sz="1050" dirty="0">
              <a:solidFill>
                <a:srgbClr val="FF0000"/>
              </a:solidFill>
            </a:endParaRPr>
          </a:p>
        </p:txBody>
      </p:sp>
      <p:cxnSp>
        <p:nvCxnSpPr>
          <p:cNvPr id="103" name="Straight Connector 102"/>
          <p:cNvCxnSpPr>
            <a:cxnSpLocks/>
            <a:endCxn id="95" idx="0"/>
          </p:cNvCxnSpPr>
          <p:nvPr/>
        </p:nvCxnSpPr>
        <p:spPr>
          <a:xfrm>
            <a:off x="6902860" y="2311085"/>
            <a:ext cx="3224" cy="145176"/>
          </a:xfrm>
          <a:prstGeom prst="lin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05" name="Straight Connector 104"/>
          <p:cNvCxnSpPr>
            <a:cxnSpLocks/>
            <a:endCxn id="86" idx="1"/>
          </p:cNvCxnSpPr>
          <p:nvPr/>
        </p:nvCxnSpPr>
        <p:spPr>
          <a:xfrm>
            <a:off x="1073162" y="4550130"/>
            <a:ext cx="325430" cy="0"/>
          </a:xfrm>
          <a:prstGeom prst="lin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08" name="Straight Connector 107"/>
          <p:cNvCxnSpPr>
            <a:cxnSpLocks/>
          </p:cNvCxnSpPr>
          <p:nvPr/>
        </p:nvCxnSpPr>
        <p:spPr>
          <a:xfrm>
            <a:off x="1073163" y="3069641"/>
            <a:ext cx="17159" cy="2950159"/>
          </a:xfrm>
          <a:prstGeom prst="lin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Connector 110"/>
          <p:cNvCxnSpPr>
            <a:cxnSpLocks/>
          </p:cNvCxnSpPr>
          <p:nvPr/>
        </p:nvCxnSpPr>
        <p:spPr>
          <a:xfrm>
            <a:off x="1066800" y="3069641"/>
            <a:ext cx="337892" cy="0"/>
          </a:xfrm>
          <a:prstGeom prst="lin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12" name="Straight Connector 111"/>
          <p:cNvCxnSpPr>
            <a:endCxn id="10" idx="1"/>
          </p:cNvCxnSpPr>
          <p:nvPr/>
        </p:nvCxnSpPr>
        <p:spPr>
          <a:xfrm>
            <a:off x="1068393" y="3848449"/>
            <a:ext cx="335235" cy="1"/>
          </a:xfrm>
          <a:prstGeom prst="lin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18" name="Straight Connector 117"/>
          <p:cNvCxnSpPr>
            <a:cxnSpLocks/>
            <a:stCxn id="92" idx="3"/>
          </p:cNvCxnSpPr>
          <p:nvPr/>
        </p:nvCxnSpPr>
        <p:spPr>
          <a:xfrm>
            <a:off x="7763143" y="4857954"/>
            <a:ext cx="237857" cy="0"/>
          </a:xfrm>
          <a:prstGeom prst="lin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23" name="Straight Connector 122"/>
          <p:cNvCxnSpPr>
            <a:cxnSpLocks/>
          </p:cNvCxnSpPr>
          <p:nvPr/>
        </p:nvCxnSpPr>
        <p:spPr>
          <a:xfrm>
            <a:off x="7988171" y="2932932"/>
            <a:ext cx="12829" cy="1925022"/>
          </a:xfrm>
          <a:prstGeom prst="lin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7745785" y="3878481"/>
            <a:ext cx="225675" cy="584"/>
          </a:xfrm>
          <a:prstGeom prst="lin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763142" y="2932932"/>
            <a:ext cx="237858" cy="5804"/>
          </a:xfrm>
          <a:prstGeom prst="lin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1" name="Straight Connector 50"/>
          <p:cNvCxnSpPr>
            <a:cxnSpLocks/>
            <a:endCxn id="94" idx="1"/>
          </p:cNvCxnSpPr>
          <p:nvPr/>
        </p:nvCxnSpPr>
        <p:spPr>
          <a:xfrm>
            <a:off x="1094658" y="5251810"/>
            <a:ext cx="303937" cy="0"/>
          </a:xfrm>
          <a:prstGeom prst="lin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>
            <a:endCxn id="4" idx="2"/>
          </p:cNvCxnSpPr>
          <p:nvPr/>
        </p:nvCxnSpPr>
        <p:spPr>
          <a:xfrm flipV="1">
            <a:off x="4616888" y="1981200"/>
            <a:ext cx="5963" cy="357742"/>
          </a:xfrm>
          <a:prstGeom prst="lin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63123218-E44E-493B-8FBA-8352EB2F1D26}"/>
              </a:ext>
            </a:extLst>
          </p:cNvPr>
          <p:cNvSpPr/>
          <p:nvPr/>
        </p:nvSpPr>
        <p:spPr>
          <a:xfrm>
            <a:off x="3664164" y="2471134"/>
            <a:ext cx="1905448" cy="102470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Jennifer Dulin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IRB Reliance Administrator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(Admin Analyst/Planner Senior)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7A3FC7D-C8AF-4960-AE01-8EFCDC7B7E7E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4616888" y="2319087"/>
            <a:ext cx="6564" cy="152047"/>
          </a:xfrm>
          <a:prstGeom prst="lin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90D8A6AB-31D5-4980-AF52-F49699430F1F}"/>
              </a:ext>
            </a:extLst>
          </p:cNvPr>
          <p:cNvSpPr/>
          <p:nvPr/>
        </p:nvSpPr>
        <p:spPr>
          <a:xfrm>
            <a:off x="1905000" y="159866"/>
            <a:ext cx="4800600" cy="9569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Research Protections Office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March 2024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2C9ECCC-5C11-419E-864A-C768DAB8F895}"/>
              </a:ext>
            </a:extLst>
          </p:cNvPr>
          <p:cNvSpPr/>
          <p:nvPr/>
        </p:nvSpPr>
        <p:spPr>
          <a:xfrm>
            <a:off x="6083884" y="3541890"/>
            <a:ext cx="1668316" cy="87885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Abbey Peterson</a:t>
            </a:r>
          </a:p>
          <a:p>
            <a:pPr algn="ctr"/>
            <a:r>
              <a:rPr lang="en-US" sz="1050" dirty="0"/>
              <a:t>Monitoring  &amp; Compliance Specialist</a:t>
            </a:r>
          </a:p>
          <a:p>
            <a:pPr algn="ctr"/>
            <a:r>
              <a:rPr lang="en-US" sz="1050" dirty="0"/>
              <a:t> </a:t>
            </a:r>
            <a:r>
              <a:rPr lang="en-US" sz="1050" dirty="0">
                <a:solidFill>
                  <a:schemeClr val="bg1"/>
                </a:solidFill>
              </a:rPr>
              <a:t>(Admin Analyst/Planner)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6ADA1D4-C254-46BF-9042-A0858B9F410F}"/>
              </a:ext>
            </a:extLst>
          </p:cNvPr>
          <p:cNvCxnSpPr>
            <a:cxnSpLocks/>
          </p:cNvCxnSpPr>
          <p:nvPr/>
        </p:nvCxnSpPr>
        <p:spPr>
          <a:xfrm>
            <a:off x="1110187" y="6026387"/>
            <a:ext cx="303937" cy="0"/>
          </a:xfrm>
          <a:prstGeom prst="lin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027241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5243</TotalTime>
  <Words>124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Vermont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Gagnon, J.</dc:creator>
  <cp:lastModifiedBy>Melanie Locher</cp:lastModifiedBy>
  <cp:revision>141</cp:revision>
  <cp:lastPrinted>2022-01-07T20:24:40Z</cp:lastPrinted>
  <dcterms:created xsi:type="dcterms:W3CDTF">2013-01-28T19:05:48Z</dcterms:created>
  <dcterms:modified xsi:type="dcterms:W3CDTF">2024-03-05T17:16:09Z</dcterms:modified>
</cp:coreProperties>
</file>