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sldIdLst>
    <p:sldId id="314" r:id="rId5"/>
    <p:sldId id="315" r:id="rId6"/>
    <p:sldId id="316" r:id="rId7"/>
    <p:sldId id="317" r:id="rId8"/>
    <p:sldId id="318" r:id="rId9"/>
    <p:sldId id="320" r:id="rId10"/>
    <p:sldId id="319" r:id="rId11"/>
    <p:sldId id="321" r:id="rId12"/>
    <p:sldId id="322" r:id="rId13"/>
    <p:sldId id="32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734"/>
    <a:srgbClr val="006B51"/>
    <a:srgbClr val="4195D1"/>
    <a:srgbClr val="FFD100"/>
    <a:srgbClr val="72B0E0"/>
    <a:srgbClr val="FFC400"/>
    <a:srgbClr val="367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/>
    <p:restoredTop sz="86350"/>
  </p:normalViewPr>
  <p:slideViewPr>
    <p:cSldViewPr snapToGrid="0">
      <p:cViewPr varScale="1">
        <p:scale>
          <a:sx n="96" d="100"/>
          <a:sy n="96" d="100"/>
        </p:scale>
        <p:origin x="91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299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FEC3F-CA95-774B-A084-8513D32CF312}" type="datetimeFigureOut">
              <a:rPr lang="en-US" smtClean="0"/>
              <a:t>7/2/25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1B3BD-97C9-6447-9D2B-E183E22BC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04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.uvm.edu/heartbrainhealth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95A18F0-FC8F-95A3-9A8D-90030BA79E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Two-Line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3060F00-57CF-9E7F-120E-C2581F73A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C4A1D6-8109-B0DC-CB48-72F7AB0427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113" y="6166372"/>
            <a:ext cx="3612559" cy="32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424B6B-6EA1-0826-F963-DE65D0A09C60}"/>
              </a:ext>
            </a:extLst>
          </p:cNvPr>
          <p:cNvSpPr/>
          <p:nvPr userDrawn="1"/>
        </p:nvSpPr>
        <p:spPr>
          <a:xfrm>
            <a:off x="-3882" y="-1"/>
            <a:ext cx="1218706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61CD39-2CF3-08F7-AAC3-407B83174F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3882" y="1"/>
            <a:ext cx="12187063" cy="6857998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E9AE9F02-96E0-A04B-CFA7-D38B50B267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26275" y="171450"/>
            <a:ext cx="5165725" cy="56727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48CB17-E783-66E0-780D-59D5D39A5A9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253D3E0-621B-EAB7-AEEA-C7C3F6CCFA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AB32F1-D4CA-5A4F-D82C-F6CDDC6B15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7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424B6B-6EA1-0826-F963-DE65D0A09C60}"/>
              </a:ext>
            </a:extLst>
          </p:cNvPr>
          <p:cNvSpPr/>
          <p:nvPr userDrawn="1"/>
        </p:nvSpPr>
        <p:spPr>
          <a:xfrm>
            <a:off x="-3882" y="-1"/>
            <a:ext cx="1218706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61CD39-2CF3-08F7-AAC3-407B83174F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3882" y="1"/>
            <a:ext cx="12187063" cy="6857999"/>
          </a:xfrm>
          <a:prstGeom prst="rect">
            <a:avLst/>
          </a:prstGeom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8B19AC2-B7C2-ADE2-10DB-341D4BFEB9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0195" y="6121747"/>
            <a:ext cx="1698423" cy="42937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E9AE9F02-96E0-A04B-CFA7-D38B50B267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26275" y="171450"/>
            <a:ext cx="5165725" cy="56727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4C8F0D7-5E83-909E-4402-925EBD5FFE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02754B9-117E-507F-2222-2943F2542A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61D6DE-7CCB-6FCA-5BBF-9FB269A72C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30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Multi-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D2CFC7-F21C-E068-FACC-F3E8C2AC6F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3882" y="1"/>
            <a:ext cx="12187063" cy="6857998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C270AB25-6193-D7FE-77F3-3E67A400A4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26275" y="171449"/>
            <a:ext cx="5165725" cy="33847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6698B619-2A3A-0FE2-7AC2-7BAB298108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6276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A8468787-B2AA-2E5B-1B41-69DB1C6DF1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9137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630D3A8-E7DF-29AB-7626-150B9E893D3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CA1CA9C2-ED95-E8D8-E9A6-B707C88E14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0AC8C-35AE-9B89-7AEB-D5087C71A7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1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Multi-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424B6B-6EA1-0826-F963-DE65D0A09C60}"/>
              </a:ext>
            </a:extLst>
          </p:cNvPr>
          <p:cNvSpPr/>
          <p:nvPr userDrawn="1"/>
        </p:nvSpPr>
        <p:spPr>
          <a:xfrm>
            <a:off x="-3882" y="-1"/>
            <a:ext cx="1218706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61CD39-2CF3-08F7-AAC3-407B83174F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819" y="1"/>
            <a:ext cx="12187063" cy="6857999"/>
          </a:xfrm>
          <a:prstGeom prst="rect">
            <a:avLst/>
          </a:prstGeom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8B19AC2-B7C2-ADE2-10DB-341D4BFEB9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945" y="6121747"/>
            <a:ext cx="1698423" cy="42937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C270AB25-6193-D7FE-77F3-3E67A400A4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26275" y="171449"/>
            <a:ext cx="5165725" cy="33847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6698B619-2A3A-0FE2-7AC2-7BAB298108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6276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A8468787-B2AA-2E5B-1B41-69DB1C6DF1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9137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6C9D6F0-A494-7697-828F-653B8AD328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4C91AAFE-E272-823C-0989-38A1C9FC79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12C79A-7B04-FFB8-483F-B4FBB1CAD40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45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7796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405" y="2619883"/>
            <a:ext cx="5293618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405" y="1905455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405" y="2271768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9038" y="2619883"/>
            <a:ext cx="5293618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9038" y="1905455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65D258AC-FA3F-A329-C929-C218C92809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89038" y="2271768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6056774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FFB4A072-6320-E193-81D2-7D51AD1219A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D76561-9919-3326-954B-E8422E1CC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597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58E088-937D-DB10-8677-BDC43DBB2E50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65D2242-DC62-B263-BECE-3ED661FB98E4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F73F951-8E3E-6E66-C5D1-3372B6EF7B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0835297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7830" y="2619883"/>
            <a:ext cx="5328946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7830" y="1905455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b="0" i="0" dirty="0">
                <a:effectLst/>
                <a:latin typeface="Aptos" panose="020B0004020202020204" pitchFamily="34" charset="0"/>
                <a:hlinkClick r:id="rId3" tooltip="Original URL: http://www.med.uvm.edu/heartbrainhealth. Click or tap if you trust this link."/>
              </a:rPr>
              <a:t>www.med.uvm.edu/heartbrainhealth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7830" y="2271768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7463" y="2619883"/>
            <a:ext cx="5328946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7463" y="1905455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65D258AC-FA3F-A329-C929-C218C92809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7463" y="2271768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6045199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B0E5026-287A-3FE4-992D-0478976A0D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886253-5259-F8E7-A71F-802E58F53DF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5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IMG +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1" y="779264"/>
            <a:ext cx="1112482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5704" y="4281632"/>
            <a:ext cx="5271071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5703" y="3839275"/>
            <a:ext cx="5271071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35337" y="4281632"/>
            <a:ext cx="5271071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35337" y="3839275"/>
            <a:ext cx="5271071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134BB87-AD1A-0F85-3894-83865AA66A7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85704" y="1876903"/>
            <a:ext cx="5285821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186CB49D-423C-F078-9058-14B85BDB1C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03562" y="1876903"/>
            <a:ext cx="5304005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F2909AB-DFBE-863A-662A-3836CBB0D020}"/>
              </a:ext>
            </a:extLst>
          </p:cNvPr>
          <p:cNvCxnSpPr>
            <a:cxnSpLocks/>
          </p:cNvCxnSpPr>
          <p:nvPr userDrawn="1"/>
        </p:nvCxnSpPr>
        <p:spPr>
          <a:xfrm>
            <a:off x="6079925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F601D08F-37EA-D84A-7C9E-7CBCD871EF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666F486-6D01-2B02-C44C-E1B9EDF214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080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IMG +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527DC0B-667A-7C2A-A251-70BA5DB4E1C1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5CE99F-5379-46BE-69C4-261A964D565C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726AABD-C0A5-40CB-D6B9-D61E51C9A8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0835297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2554" y="4281632"/>
            <a:ext cx="5317367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2553" y="3839275"/>
            <a:ext cx="5317367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12187" y="4281632"/>
            <a:ext cx="5317367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12187" y="3839275"/>
            <a:ext cx="5317367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134BB87-AD1A-0F85-3894-83865AA66A7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2554" y="1876903"/>
            <a:ext cx="5332246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186CB49D-423C-F078-9058-14B85BDB1C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80412" y="1876903"/>
            <a:ext cx="5350591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F2909AB-DFBE-863A-662A-3836CBB0D020}"/>
              </a:ext>
            </a:extLst>
          </p:cNvPr>
          <p:cNvCxnSpPr>
            <a:cxnSpLocks/>
          </p:cNvCxnSpPr>
          <p:nvPr userDrawn="1"/>
        </p:nvCxnSpPr>
        <p:spPr>
          <a:xfrm>
            <a:off x="6084425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5E15C5E2-7A6B-73BD-17B8-CC47C5FF6DF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9D6C88F-0FBF-BB46-D4C7-6885DFFC82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02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318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8318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318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109513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38576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9589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49589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CF57C96-C251-CDE5-D7AD-231AF6331B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49589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2414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2414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8EF532F1-6C2D-02D6-B035-09B01ED3222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72414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3FE298F-7FCC-3322-6B69-87C9372AC2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00F2CA-1118-948D-5373-7CC94D3F39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26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95BC352-C1F2-5223-79A3-D1951D40320D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8B49361-80AE-3695-3B7E-B660F898A78A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FF86AFD-E447-F877-521E-A273D2C003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318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8318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318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097938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38576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9589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49589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CF57C96-C251-CDE5-D7AD-231AF6331B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49589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2414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2414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8EF532F1-6C2D-02D6-B035-09B01ED3222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72414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F0F0064-872E-3D12-044E-D369FB2071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6FCEBC-B0A4-3689-77AF-DB98318739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155473"/>
            <a:ext cx="3734054" cy="33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5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F0F341-E203-2453-86F4-AA75ACDBD10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E3FF0E-8BD7-B152-9E7A-09DAD3497E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35" y="1"/>
            <a:ext cx="12187065" cy="68579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90E2E53-F98C-94D4-8878-D4A38289367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rgbClr val="154734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Two-Line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B2C0948-CB90-B0DC-F06D-B444CA538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rgbClr val="154734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A7B96F-9245-F87E-C2E2-61C2D1BAEC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155473"/>
            <a:ext cx="3734054" cy="33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849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IMG +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405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405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121088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50151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0676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0676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3501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3501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FD08974C-9538-8A1A-2AC2-F7ED2BC3C9D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39405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A560FF8A-CF37-CA43-0097-24AE4918560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474170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930B08BD-8E51-9155-C70E-64190DB7C7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03232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714632B-D28B-CE71-152D-AF3FE9C150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6DB70F-3FE2-A58D-7796-E89BC23A8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38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IMG +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73B932D-6ED8-EDE4-15F5-E32C52054725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ADE8DC6-AF10-3D74-7FCE-3F426094015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906D59B-69B8-F059-A18C-88A2D486F7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405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405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121088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50151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0676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0676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3501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3501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FD08974C-9538-8A1A-2AC2-F7ED2BC3C9D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39405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A560FF8A-CF37-CA43-0097-24AE4918560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474170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930B08BD-8E51-9155-C70E-64190DB7C7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03232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D7FC07B-559F-B291-4217-E10CBA1ED3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A548262-D3A2-6AB5-B540-880C69078C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66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876D6E7-381D-BF91-7E45-7B405AEC27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7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6065D40-132E-319F-EDB4-6BA3CADBE6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5478" y="1557339"/>
            <a:ext cx="10981045" cy="43330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C0F80D-7AAD-AD0E-F103-527D6700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700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35CB5D5A-5830-A4D8-4184-C97E24C7B0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14486F-2CA7-9B61-CF3A-725A46E5AA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278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61F406A-2269-3B0E-CBD1-4D9F348F5421}"/>
              </a:ext>
            </a:extLst>
          </p:cNvPr>
          <p:cNvGrpSpPr/>
          <p:nvPr userDrawn="1"/>
        </p:nvGrpSpPr>
        <p:grpSpPr>
          <a:xfrm>
            <a:off x="-2" y="0"/>
            <a:ext cx="12187063" cy="6858001"/>
            <a:chOff x="-3882" y="-1"/>
            <a:chExt cx="12187063" cy="685800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BCF1C66-3CE3-3AE1-4CA2-27394ECD6C5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A9E27EF-C8DA-FA1B-7DBF-0AEEEBFC49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D585B2D-6902-3EE6-C865-5D7F50DCD5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065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876D6E7-381D-BF91-7E45-7B405AEC27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7" y="0"/>
            <a:ext cx="12189530" cy="685938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2C0F80D-7AAD-AD0E-F103-527D6700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30" y="779264"/>
            <a:ext cx="1106700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C72F04F-61F8-521E-147B-43994A83DC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16520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4F877BB0-D24A-EA2D-EED9-1C05E91F025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16520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0FB04284-AA97-184F-DFE1-52ACA680AD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1594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B832DA12-5E88-E056-EAB1-C2D8F82001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81594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77AFCC41-7E71-5CCA-553E-E5C74A7C14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81046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D8343A77-DF00-DA14-1954-46C4AB5FF0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81046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8411A662-6C0B-32A5-5663-D8337FEAA1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33545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98E2C73D-F122-AEF6-5574-F631D3CD8B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33545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1A49BBB8-B06D-FD91-4F73-1F1293A13C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15B132-1730-D48E-4A4A-4B02B261BA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268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B827A3E4-7694-DEBF-0D4B-FB8F62BD8F61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472325D-BBD1-30D3-D1D5-71D197775A83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827CCA8-8DED-635E-1C7E-426E5D64B8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82C0F80D-7AAD-AD0E-F103-527D6700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30" y="779264"/>
            <a:ext cx="1106700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C72F04F-61F8-521E-147B-43994A83DC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16520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4F877BB0-D24A-EA2D-EED9-1C05E91F025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16520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0FB04284-AA97-184F-DFE1-52ACA680AD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1594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B832DA12-5E88-E056-EAB1-C2D8F82001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81594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77AFCC41-7E71-5CCA-553E-E5C74A7C14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81046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D8343A77-DF00-DA14-1954-46C4AB5FF0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81046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8411A662-6C0B-32A5-5663-D8337FEAA1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33545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98E2C73D-F122-AEF6-5574-F631D3CD8B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33545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EA081F-BE91-4E4D-6643-18522864EF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9B0EAF-B617-AAEA-679D-05DE2DAC57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224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11786384-4B8B-AE93-F7AC-32BBFD45C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171450"/>
            <a:ext cx="12192000" cy="66865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B4F7FB-4DAB-FCA4-A1CD-8C932883575E}"/>
              </a:ext>
            </a:extLst>
          </p:cNvPr>
          <p:cNvSpPr/>
          <p:nvPr userDrawn="1"/>
        </p:nvSpPr>
        <p:spPr>
          <a:xfrm>
            <a:off x="0" y="5440681"/>
            <a:ext cx="12192000" cy="1417319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66285"/>
                  <a:lumOff val="33715"/>
                </a:schemeClr>
              </a:gs>
              <a:gs pos="0">
                <a:schemeClr val="tx1">
                  <a:alpha val="0"/>
                  <a:lumMod val="36495"/>
                  <a:lumOff val="63505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F9D79F23-4452-A56A-5A0A-FAD869245C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F56F19-161D-1FF4-F2BA-C00D582FD8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7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D54CA6A-FAB6-8BEC-3B15-E63C278858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EB8BAD-AE41-3365-5AA8-F15F2C73E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916563-B884-DE84-9006-A4C05B906C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113" y="6166372"/>
            <a:ext cx="3612559" cy="32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82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F942A7-53B2-5F91-3643-A00826167592}"/>
              </a:ext>
            </a:extLst>
          </p:cNvPr>
          <p:cNvSpPr/>
          <p:nvPr userDrawn="1"/>
        </p:nvSpPr>
        <p:spPr>
          <a:xfrm>
            <a:off x="0" y="-7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2C4BC6-33AC-4C1B-BE79-B4B658E9EF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35" y="1"/>
            <a:ext cx="12187065" cy="685799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1DD8DB1-55C6-5968-DF8A-421B03F592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rgbClr val="154734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3748863-D2A7-E7F6-D3D6-854414498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rgbClr val="154734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B06F28-52A5-2561-3FD1-38854620D4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155473"/>
            <a:ext cx="3734054" cy="33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50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534BAA4-5309-5B83-E0D9-66E735B3847C}"/>
              </a:ext>
            </a:extLst>
          </p:cNvPr>
          <p:cNvGrpSpPr/>
          <p:nvPr userDrawn="1"/>
        </p:nvGrpSpPr>
        <p:grpSpPr>
          <a:xfrm>
            <a:off x="-5477" y="-108155"/>
            <a:ext cx="12202951" cy="2424318"/>
            <a:chOff x="-300625" y="-108155"/>
            <a:chExt cx="12703214" cy="242431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FCE9288-77EA-4A16-EB6C-62FA4464A11B}"/>
                </a:ext>
              </a:extLst>
            </p:cNvPr>
            <p:cNvSpPr/>
            <p:nvPr userDrawn="1"/>
          </p:nvSpPr>
          <p:spPr>
            <a:xfrm>
              <a:off x="-300625" y="-108155"/>
              <a:ext cx="12703214" cy="2287334"/>
            </a:xfrm>
            <a:prstGeom prst="rect">
              <a:avLst/>
            </a:prstGeom>
            <a:solidFill>
              <a:srgbClr val="15473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3438170-238B-A0FF-E49B-A59F1281371C}"/>
                </a:ext>
              </a:extLst>
            </p:cNvPr>
            <p:cNvSpPr/>
            <p:nvPr userDrawn="1"/>
          </p:nvSpPr>
          <p:spPr>
            <a:xfrm flipV="1">
              <a:off x="-300625" y="2179179"/>
              <a:ext cx="12703214" cy="136984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ubtitle 2">
            <a:extLst>
              <a:ext uri="{FF2B5EF4-FFF2-40B4-BE49-F238E27FC236}">
                <a16:creationId xmlns:a16="http://schemas.microsoft.com/office/drawing/2014/main" id="{80AED746-76AB-01EF-A1B4-D421586CD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2331BA53-B0E3-1E4D-37DC-C82AF7B0416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2316163"/>
            <a:ext cx="12192000" cy="45418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807679-9261-6A01-19FF-4EB85659F7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3507" y="1148304"/>
            <a:ext cx="8967787" cy="727075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1" i="0" kern="1200" dirty="0">
                <a:solidFill>
                  <a:schemeClr val="bg1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  <a:lvl3pPr marL="914400" indent="0">
              <a:buNone/>
              <a:defRPr/>
            </a:lvl3pPr>
          </a:lstStyle>
          <a:p>
            <a:r>
              <a:rPr lang="en-US" b="1" i="0" dirty="0">
                <a:solidFill>
                  <a:schemeClr val="bg1"/>
                </a:solidFill>
                <a:latin typeface="Lora SemiBold" pitchFamily="2" charset="77"/>
              </a:rPr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63021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F07E0E46-4BEA-9194-149E-7C8D1E907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562320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9E56A5E-931A-0745-86BD-0CB49BB458B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04" y="1628779"/>
            <a:ext cx="6666195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37FCF8-B25B-F51B-D441-7EDD4564CA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ED52C2-33BF-A247-502B-E27C4C780B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5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C176074-C3BE-4A6E-B535-D9D93A5EB941}"/>
              </a:ext>
            </a:extLst>
          </p:cNvPr>
          <p:cNvGrpSpPr/>
          <p:nvPr userDrawn="1"/>
        </p:nvGrpSpPr>
        <p:grpSpPr>
          <a:xfrm>
            <a:off x="0" y="-7"/>
            <a:ext cx="12192000" cy="6858007"/>
            <a:chOff x="0" y="-7"/>
            <a:chExt cx="12192000" cy="685800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3AEDD0F-D865-DC86-D255-30A0C7FDDC14}"/>
                </a:ext>
              </a:extLst>
            </p:cNvPr>
            <p:cNvSpPr/>
            <p:nvPr userDrawn="1"/>
          </p:nvSpPr>
          <p:spPr>
            <a:xfrm>
              <a:off x="0" y="-7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0E8E13F-416A-95D0-9286-49ACD2BFBD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4935" y="1"/>
              <a:ext cx="12187065" cy="6857999"/>
            </a:xfrm>
            <a:prstGeom prst="rect">
              <a:avLst/>
            </a:prstGeom>
          </p:spPr>
        </p:pic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BBC22E84-98C9-2268-3258-804D58610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562320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C22D6FC-18A3-95A5-DA37-A9E8F858482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04" y="1628779"/>
            <a:ext cx="6666195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4A6A05-2E31-0BD2-9652-464C303708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E532B0-1CF0-C613-8FDD-2540A9A637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4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ext 2-Col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0BD06F7D-E286-4308-B43F-5674DDE18AB6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424B6B-6EA1-0826-F963-DE65D0A09C6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61CD39-2CF3-08F7-AAC3-407B83174F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8"/>
            </a:xfrm>
            <a:prstGeom prst="rect">
              <a:avLst/>
            </a:prstGeom>
          </p:spPr>
        </p:pic>
      </p:grp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5F9D803-EAD4-480C-EDA0-88656D0193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9464" y="1616696"/>
            <a:ext cx="11073073" cy="4198175"/>
          </a:xfrm>
          <a:prstGeom prst="rect">
            <a:avLst/>
          </a:prstGeom>
        </p:spPr>
        <p:txBody>
          <a:bodyPr numCol="2" spcCol="457200"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11067003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557EDD5-A9B8-0194-65FF-7178483E74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E8E1CD-3AEC-F48B-B0E9-F5EFEEC680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4" y="6210344"/>
            <a:ext cx="3122389" cy="2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15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ext 2-Col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0BD06F7D-E286-4308-B43F-5674DDE18AB6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424B6B-6EA1-0826-F963-DE65D0A09C6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61CD39-2CF3-08F7-AAC3-407B83174F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5F9D803-EAD4-480C-EDA0-88656D0193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9464" y="1616696"/>
            <a:ext cx="11073073" cy="4198175"/>
          </a:xfrm>
          <a:prstGeom prst="rect">
            <a:avLst/>
          </a:prstGeom>
        </p:spPr>
        <p:txBody>
          <a:bodyPr numCol="2" spcCol="457200"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11067003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ED88CB0-259D-DB3C-227F-8CDF6746D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5B011A-24A9-1F47-86A9-9F1BB5E2B0E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115" y="6202018"/>
            <a:ext cx="3215214" cy="2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65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76C1B2-0DA1-F5D2-6204-9E685D770001}"/>
              </a:ext>
            </a:extLst>
          </p:cNvPr>
          <p:cNvSpPr txBox="1">
            <a:spLocks/>
          </p:cNvSpPr>
          <p:nvPr userDrawn="1"/>
        </p:nvSpPr>
        <p:spPr>
          <a:xfrm>
            <a:off x="502592" y="1122363"/>
            <a:ext cx="8614904" cy="23876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University of</a:t>
            </a:r>
            <a:br>
              <a:rPr lang="en-US" dirty="0"/>
            </a:br>
            <a:r>
              <a:rPr lang="en-US" dirty="0"/>
              <a:t>Vermont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816F94E-748B-7D45-D414-4BE2D60D31AF}"/>
              </a:ext>
            </a:extLst>
          </p:cNvPr>
          <p:cNvSpPr txBox="1">
            <a:spLocks/>
          </p:cNvSpPr>
          <p:nvPr userDrawn="1"/>
        </p:nvSpPr>
        <p:spPr>
          <a:xfrm>
            <a:off x="502592" y="3602038"/>
            <a:ext cx="8614904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2022 </a:t>
            </a:r>
            <a:r>
              <a:rPr lang="en-US" dirty="0" err="1"/>
              <a:t>Powerpoint</a:t>
            </a:r>
            <a:r>
              <a:rPr lang="en-US" dirty="0"/>
              <a:t> Template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79A093-937E-26ED-13F7-AEC9DD394A04}"/>
              </a:ext>
            </a:extLst>
          </p:cNvPr>
          <p:cNvPicPr>
            <a:picLocks noChangeAspect="1"/>
          </p:cNvPicPr>
          <p:nvPr userDrawn="1"/>
        </p:nvPicPr>
        <p:blipFill>
          <a:blip r:embed="rId28"/>
          <a:srcRect/>
          <a:stretch/>
        </p:blipFill>
        <p:spPr>
          <a:xfrm>
            <a:off x="2467" y="0"/>
            <a:ext cx="121870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5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2" r:id="rId2"/>
    <p:sldLayoutId id="2147483684" r:id="rId3"/>
    <p:sldLayoutId id="2147483714" r:id="rId4"/>
    <p:sldLayoutId id="2147483717" r:id="rId5"/>
    <p:sldLayoutId id="2147483649" r:id="rId6"/>
    <p:sldLayoutId id="2147483718" r:id="rId7"/>
    <p:sldLayoutId id="2147483735" r:id="rId8"/>
    <p:sldLayoutId id="2147483700" r:id="rId9"/>
    <p:sldLayoutId id="2147483736" r:id="rId10"/>
    <p:sldLayoutId id="2147483719" r:id="rId11"/>
    <p:sldLayoutId id="2147483737" r:id="rId12"/>
    <p:sldLayoutId id="2147483720" r:id="rId13"/>
    <p:sldLayoutId id="2147483721" r:id="rId14"/>
    <p:sldLayoutId id="2147483733" r:id="rId15"/>
    <p:sldLayoutId id="2147483723" r:id="rId16"/>
    <p:sldLayoutId id="2147483732" r:id="rId17"/>
    <p:sldLayoutId id="2147483722" r:id="rId18"/>
    <p:sldLayoutId id="2147483734" r:id="rId19"/>
    <p:sldLayoutId id="2147483726" r:id="rId20"/>
    <p:sldLayoutId id="2147483731" r:id="rId21"/>
    <p:sldLayoutId id="2147483698" r:id="rId22"/>
    <p:sldLayoutId id="2147483730" r:id="rId23"/>
    <p:sldLayoutId id="2147483728" r:id="rId24"/>
    <p:sldLayoutId id="2147483729" r:id="rId25"/>
    <p:sldLayoutId id="2147483727" r:id="rId2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52E09-BB86-345B-0C5D-F6E56F9E3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C48AC-7F78-F365-7CD4-4A5641694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80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0DFD687-1764-69D5-6517-2B9894F05B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EDBD1-DDE8-9D0E-8068-D9C77BF7F6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85D2A-645A-D2D8-F7C3-75401D79C7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9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3488077-513D-68F2-69F1-218D7642A3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2728CF-8DE9-D64E-A775-CD1A6ADA1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B7400-0BDB-31DC-29A0-29AAD77BB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5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695746-D59B-85C8-596C-42BA69458D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B03693-4D1E-4F82-E4E5-89525E00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44C2F-6EC7-773E-9F0D-594EF5A051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0E4A4-A1B7-1DC5-6E56-9F7733E6B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0A74BD-DC7E-9E13-59BD-806852ED004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4C34CC-187E-E61E-05A2-B85969FE0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17A76-4DD2-9665-A1CC-01C9C84DDB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6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4522-63A0-8379-B74C-3C9077B2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5E75C7-DDB6-FAB2-799E-2D613F08E88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B01979C-9635-3479-7F1A-BC1A3023494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F6F56EA-BCCB-0848-23E8-4F0E9E1AD35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EF8E78-8636-0979-8958-FF6BDB3AC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B64A29-CE49-C0F6-023C-8162C9EBF4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0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CD63-431B-1C5E-74CA-A4F613A9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1437E-95FF-A099-DCEA-69F1F7734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D0805-BFE1-6427-54B4-07C2E7022F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082E3A-95A9-7019-D9C8-1F0CFF9C17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E9B0CA1-42A1-402E-2040-E78A573394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9B04D7-8588-65E2-B659-97091BAB60F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AD8E00E-31D7-666D-DF17-97155DA394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5AAE29-52C3-931D-6CA6-7A6671E078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1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35BD-5F62-E718-B385-9169D85E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16AEA-3583-8ED2-110F-6A3A35C6A9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97157-B75C-6DCF-7031-1FC4509158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486E9-B1BE-318F-A4FE-96DDB5A2EF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89D30D5-E91D-3463-BBF9-4DD9E1CFC1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B2EC86-CF0D-12B4-6F2C-68175548A20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F19C82-EF97-6445-1F4C-AD908F1930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8FC91A4-6B88-EF78-9B5D-D426A5AC63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7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9196F-FB1F-FD32-B240-6BF39FDD65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9BBE6-DE6F-8BCA-07CA-28C1C2D4CA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4BC6D-DDD9-DDA7-0A90-FE25FBB42B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2CDCE1-CBF2-AD1E-1430-35DF477BFC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51428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y of Vermont Exec Template 22">
  <a:themeElements>
    <a:clrScheme name="UVM Template">
      <a:dk1>
        <a:srgbClr val="000000"/>
      </a:dk1>
      <a:lt1>
        <a:srgbClr val="FFFFFF"/>
      </a:lt1>
      <a:dk2>
        <a:srgbClr val="154734"/>
      </a:dk2>
      <a:lt2>
        <a:srgbClr val="F7F7F7"/>
      </a:lt2>
      <a:accent1>
        <a:srgbClr val="71B0E0"/>
      </a:accent1>
      <a:accent2>
        <a:srgbClr val="4C9DD6"/>
      </a:accent2>
      <a:accent3>
        <a:srgbClr val="F7F7F7"/>
      </a:accent3>
      <a:accent4>
        <a:srgbClr val="DC582A"/>
      </a:accent4>
      <a:accent5>
        <a:srgbClr val="00303C"/>
      </a:accent5>
      <a:accent6>
        <a:srgbClr val="FFD1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VMPPT_UVMCC" id="{BFE8AB00-15BA-5D4E-BD6F-8D09E6ADF332}" vid="{17A83B6F-52B6-E847-89BB-E8C8CE4EC3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587463-19ff-428b-aa6b-b0547fb70372" xsi:nil="true"/>
    <lcf76f155ced4ddcb4097134ff3c332f xmlns="c42cd0bc-19fc-4355-b375-2f96d9ab6ca0">
      <Terms xmlns="http://schemas.microsoft.com/office/infopath/2007/PartnerControls"/>
    </lcf76f155ced4ddcb4097134ff3c332f>
    <SharedWithUsers xmlns="b4587463-19ff-428b-aa6b-b0547fb70372">
      <UserInfo>
        <DisplayName>Catherine Finley Woodruff</DisplayName>
        <AccountId>798</AccountId>
        <AccountType/>
      </UserInfo>
      <UserInfo>
        <DisplayName>Caylin McCamp (she/her)</DisplayName>
        <AccountId>132</AccountId>
        <AccountType/>
      </UserInfo>
      <UserInfo>
        <DisplayName>Abby Bleything</DisplayName>
        <AccountId>940</AccountId>
        <AccountType/>
      </UserInfo>
      <UserInfo>
        <DisplayName>Corey Berman</DisplayName>
        <AccountId>941</AccountId>
        <AccountType/>
      </UserInfo>
      <UserInfo>
        <DisplayName>Casey Smith</DisplayName>
        <AccountId>942</AccountId>
        <AccountType/>
      </UserInfo>
      <UserInfo>
        <DisplayName>Gioia Thompson (she/her)</DisplayName>
        <AccountId>943</AccountId>
        <AccountType/>
      </UserInfo>
    </SharedWithUsers>
    <Favorites xmlns="c42cd0bc-19fc-4355-b375-2f96d9ab6c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5287647C38441A026D7E5B8D05079" ma:contentTypeVersion="16" ma:contentTypeDescription="Create a new document." ma:contentTypeScope="" ma:versionID="28e4ccf548b4985b99a9ba4ea90e72e3">
  <xsd:schema xmlns:xsd="http://www.w3.org/2001/XMLSchema" xmlns:xs="http://www.w3.org/2001/XMLSchema" xmlns:p="http://schemas.microsoft.com/office/2006/metadata/properties" xmlns:ns2="c42cd0bc-19fc-4355-b375-2f96d9ab6ca0" xmlns:ns3="b4587463-19ff-428b-aa6b-b0547fb70372" targetNamespace="http://schemas.microsoft.com/office/2006/metadata/properties" ma:root="true" ma:fieldsID="6dbdbbb59911de9440a01f6fa4021d29" ns2:_="" ns3:_="">
    <xsd:import namespace="c42cd0bc-19fc-4355-b375-2f96d9ab6ca0"/>
    <xsd:import namespace="b4587463-19ff-428b-aa6b-b0547fb703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Favori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cd0bc-19fc-4355-b375-2f96d9ab6c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e956a9f-3358-4078-8c77-79be78c78c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Favorites" ma:index="23" nillable="true" ma:displayName="Favorites" ma:format="Dropdown" ma:internalName="Favorite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87463-19ff-428b-aa6b-b0547fb7037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5a9b934-60fb-47d1-87a0-95fdf61e0d9e}" ma:internalName="TaxCatchAll" ma:showField="CatchAllData" ma:web="b4587463-19ff-428b-aa6b-b0547fb703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413AD4-741F-4F1E-8C6B-35B3DB54C670}">
  <ds:schemaRefs>
    <ds:schemaRef ds:uri="http://purl.org/dc/dcmitype/"/>
    <ds:schemaRef ds:uri="http://purl.org/dc/terms/"/>
    <ds:schemaRef ds:uri="http://schemas.microsoft.com/office/infopath/2007/PartnerControls"/>
    <ds:schemaRef ds:uri="c42cd0bc-19fc-4355-b375-2f96d9ab6ca0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4587463-19ff-428b-aa6b-b0547fb70372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093EC1D-1145-43D5-8B68-3C3960836E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2cd0bc-19fc-4355-b375-2f96d9ab6ca0"/>
    <ds:schemaRef ds:uri="b4587463-19ff-428b-aa6b-b0547fb703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88DFDA-B011-4311-854D-E822A58387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</TotalTime>
  <Words>0</Words>
  <Application>Microsoft Macintosh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Century Gothic</vt:lpstr>
      <vt:lpstr>Lora SemiBold</vt:lpstr>
      <vt:lpstr>Poppins Medium</vt:lpstr>
      <vt:lpstr>Times New Roman</vt:lpstr>
      <vt:lpstr>University of Vermont Exec Template 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Cody Silfies (he/him)</dc:creator>
  <cp:lastModifiedBy>Katherine Strotmeyer</cp:lastModifiedBy>
  <cp:revision>48</cp:revision>
  <dcterms:created xsi:type="dcterms:W3CDTF">2024-02-13T17:54:54Z</dcterms:created>
  <dcterms:modified xsi:type="dcterms:W3CDTF">2025-07-02T20:28:14Z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0x0101003805287647C38441A026D7E5B8D05079</vt:lpwstr>
  </property>
  <property fmtid="{D5CDD505-2E9C-101B-9397-08002B2CF9AE}" pid="3" name="MediaServiceImageTags">
    <vt:lpwstr/>
  </property>
</Properties>
</file>